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7" r:id="rId4"/>
    <p:sldId id="258" r:id="rId5"/>
    <p:sldId id="290" r:id="rId6"/>
    <p:sldId id="298" r:id="rId7"/>
    <p:sldId id="259" r:id="rId8"/>
    <p:sldId id="288" r:id="rId9"/>
    <p:sldId id="260" r:id="rId10"/>
    <p:sldId id="261" r:id="rId11"/>
    <p:sldId id="275" r:id="rId12"/>
    <p:sldId id="281" r:id="rId13"/>
    <p:sldId id="291" r:id="rId14"/>
    <p:sldId id="292" r:id="rId15"/>
    <p:sldId id="293" r:id="rId16"/>
    <p:sldId id="262" r:id="rId17"/>
    <p:sldId id="294" r:id="rId18"/>
    <p:sldId id="295" r:id="rId19"/>
    <p:sldId id="296" r:id="rId20"/>
    <p:sldId id="297" r:id="rId21"/>
    <p:sldId id="300" r:id="rId22"/>
    <p:sldId id="263" r:id="rId23"/>
    <p:sldId id="264" r:id="rId24"/>
    <p:sldId id="299" r:id="rId25"/>
    <p:sldId id="270" r:id="rId26"/>
    <p:sldId id="265" r:id="rId27"/>
    <p:sldId id="267" r:id="rId28"/>
    <p:sldId id="274" r:id="rId29"/>
    <p:sldId id="268" r:id="rId30"/>
    <p:sldId id="301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3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FLL-Team-24277?tab=repositor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L-Team-2427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 Setup – Starting a New Year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</a:t>
            </a:r>
            <a:r>
              <a:rPr lang="en-US" dirty="0" err="1"/>
              <a:t>Pybricks</a:t>
            </a:r>
            <a:r>
              <a:rPr lang="en-US" dirty="0"/>
              <a:t> and Git/</a:t>
            </a:r>
            <a:r>
              <a:rPr lang="en-US" dirty="0" err="1"/>
              <a:t>github</a:t>
            </a:r>
            <a:r>
              <a:rPr lang="en-US" dirty="0"/>
              <a:t> for new seasons</a:t>
            </a:r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Clone the Repo in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6952" cy="4351338"/>
          </a:xfrm>
        </p:spPr>
        <p:txBody>
          <a:bodyPr>
            <a:normAutofit/>
          </a:bodyPr>
          <a:lstStyle/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Use the top-level folder where you want the repo. Cloning will automatically create the new folder for the season</a:t>
            </a:r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2F21-EFA1-AFE9-E45A-8CC2B559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690688"/>
            <a:ext cx="5990992" cy="28542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A18B15-077C-EE9F-9F0B-4BE5E8AD2946}"/>
              </a:ext>
            </a:extLst>
          </p:cNvPr>
          <p:cNvSpPr/>
          <p:nvPr/>
        </p:nvSpPr>
        <p:spPr>
          <a:xfrm>
            <a:off x="4874508" y="204852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B4F93-A668-AE52-17A7-A1D1EE166064}"/>
              </a:ext>
            </a:extLst>
          </p:cNvPr>
          <p:cNvSpPr/>
          <p:nvPr/>
        </p:nvSpPr>
        <p:spPr>
          <a:xfrm>
            <a:off x="5029126" y="3065340"/>
            <a:ext cx="938096" cy="6128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E067F-E82D-28BA-7C56-905AC99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0" y="1474156"/>
            <a:ext cx="5859952" cy="30153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712EB0-3310-3D63-D6C2-6E0D361D9AB7}"/>
              </a:ext>
            </a:extLst>
          </p:cNvPr>
          <p:cNvSpPr/>
          <p:nvPr/>
        </p:nvSpPr>
        <p:spPr>
          <a:xfrm>
            <a:off x="8540129" y="243743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8AB-6191-B565-8AB6-80830EE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0E6-218F-6310-72B5-F92AB529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49" y="687174"/>
            <a:ext cx="6788102" cy="3492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7878-A8F5-1E81-3895-C260E513ABE6}"/>
              </a:ext>
            </a:extLst>
          </p:cNvPr>
          <p:cNvSpPr/>
          <p:nvPr/>
        </p:nvSpPr>
        <p:spPr>
          <a:xfrm>
            <a:off x="3953233" y="611892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5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9A39-022E-0B93-08E6-ED944E33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7E9D-D58B-B589-4631-12C89D5AE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94B9B-3911-432A-2694-645AF9ED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866FB-5BAB-BF9F-FC8C-4154E534C4D0}"/>
              </a:ext>
            </a:extLst>
          </p:cNvPr>
          <p:cNvSpPr txBox="1"/>
          <p:nvPr/>
        </p:nvSpPr>
        <p:spPr>
          <a:xfrm>
            <a:off x="3790501" y="2342418"/>
            <a:ext cx="44451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 not create a sub-folder for the new repo. Cloning the repo will create the sub-folder automatically.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In this case, I’m in the right spot, so click “Select as Repository Destination”.</a:t>
            </a:r>
          </a:p>
        </p:txBody>
      </p:sp>
    </p:spTree>
    <p:extLst>
      <p:ext uri="{BB962C8B-B14F-4D97-AF65-F5344CB8AC3E}">
        <p14:creationId xmlns:p14="http://schemas.microsoft.com/office/powerpoint/2010/main" val="55903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1D63-9E1F-365D-84C5-21F09A3F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0CAB-D26B-9C68-37C1-8753FC3C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5352-346B-0F9B-C9C0-C017160B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2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5568-FA77-88EC-F7CC-7EB2841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9456-4397-918F-1112-EE501DB34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1A57F-0ABE-9787-EC5B-1303ED1B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6356A03-B452-F8E1-A961-B9473580591A}"/>
              </a:ext>
            </a:extLst>
          </p:cNvPr>
          <p:cNvSpPr/>
          <p:nvPr/>
        </p:nvSpPr>
        <p:spPr>
          <a:xfrm>
            <a:off x="2739730" y="525821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71307"/>
            <a:ext cx="7598434" cy="42879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This will need to be done on each laptop that will be editing the repo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32" y="1278215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2FB2-E76E-9563-33A2-DD617650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348F-23B2-F432-3043-BB7EFB31F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35A4-94BF-55F9-EFBA-1828CD9F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D322-63F4-D02F-BB35-89D7EF0E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F1F6-FCBB-2A5A-04A5-C494C6DB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ACCB9-DD86-0B54-F0AD-1AA26DDD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6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DF59-0C9D-F1F7-CB46-9E434310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BE45-CBBD-22AF-730B-8C11312E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1F6EA-CFB7-4CE8-9C04-200C1324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1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2D08-E040-0476-83AF-1442E165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2321-293A-0941-CE0F-03BDF0F37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assumes certain things are already installed, such as VS Code and Python, but will instead address updating them to the latest version</a:t>
            </a:r>
          </a:p>
          <a:p>
            <a:r>
              <a:rPr lang="en-US" dirty="0"/>
              <a:t>This presentation will address setting up a new git/</a:t>
            </a:r>
            <a:r>
              <a:rPr lang="en-US" dirty="0" err="1"/>
              <a:t>github</a:t>
            </a:r>
            <a:r>
              <a:rPr lang="en-US" dirty="0"/>
              <a:t> repository and getting it working in VS code</a:t>
            </a:r>
          </a:p>
          <a:p>
            <a:r>
              <a:rPr lang="en-US" dirty="0"/>
              <a:t>Ideally do this before summer so that any updates made to the base robot class are made for the upcoming season</a:t>
            </a:r>
          </a:p>
        </p:txBody>
      </p:sp>
    </p:spTree>
    <p:extLst>
      <p:ext uri="{BB962C8B-B14F-4D97-AF65-F5344CB8AC3E}">
        <p14:creationId xmlns:p14="http://schemas.microsoft.com/office/powerpoint/2010/main" val="3397220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13D9-CFB3-3494-8658-FC8AB524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B23E-64F5-B51C-82CB-1A08396BC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2514A-120C-A9C3-E503-ED55E824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F058-603F-029D-651F-BC15A08A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2E68A-2011-6818-9B95-8567F146A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5231"/>
            <a:ext cx="10515600" cy="891731"/>
          </a:xfrm>
        </p:spPr>
        <p:txBody>
          <a:bodyPr/>
          <a:lstStyle/>
          <a:p>
            <a:r>
              <a:rPr lang="en-US" dirty="0"/>
              <a:t>If you don’t see (.</a:t>
            </a:r>
            <a:r>
              <a:rPr lang="en-US" dirty="0" err="1"/>
              <a:t>venv</a:t>
            </a:r>
            <a:r>
              <a:rPr lang="en-US" dirty="0"/>
              <a:t>) here, try recreating the python virtual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4820F-D658-4C3C-E7C8-D52FABD2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70" y="1980998"/>
            <a:ext cx="5449060" cy="28960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9E79BF6-6E22-EF0A-375D-DFA0D57EF993}"/>
              </a:ext>
            </a:extLst>
          </p:cNvPr>
          <p:cNvSpPr/>
          <p:nvPr/>
        </p:nvSpPr>
        <p:spPr>
          <a:xfrm>
            <a:off x="3599266" y="3756701"/>
            <a:ext cx="960542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83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you selected to install the requirements when creating the python environment, you shouldn’t have to do this step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–r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900" dirty="0"/>
              <a:t>Create a new python file, named teamMemberName-test-mission.py. Keep it all lowercase and no spaces. It MUST end with “.</a:t>
            </a:r>
            <a:r>
              <a:rPr lang="en-US" sz="1900" dirty="0" err="1"/>
              <a:t>py</a:t>
            </a:r>
            <a:r>
              <a:rPr lang="en-US" sz="1900" dirty="0"/>
              <a:t>”</a:t>
            </a:r>
          </a:p>
          <a:p>
            <a:r>
              <a:rPr lang="en-US" sz="1900" dirty="0"/>
              <a:t>Copy and paste the code from the team </a:t>
            </a:r>
            <a:r>
              <a:rPr lang="en-US" sz="1900" dirty="0" err="1"/>
              <a:t>github</a:t>
            </a:r>
            <a:r>
              <a:rPr lang="en-US" sz="1900" dirty="0"/>
              <a:t> </a:t>
            </a:r>
            <a:r>
              <a:rPr lang="en-US" sz="1900"/>
              <a:t>page (or </a:t>
            </a:r>
            <a:r>
              <a:rPr lang="en-US" sz="1900" dirty="0"/>
              <a:t>the </a:t>
            </a:r>
            <a:r>
              <a:rPr lang="en-US" sz="1900"/>
              <a:t>next slide), </a:t>
            </a:r>
            <a:r>
              <a:rPr lang="en-US" sz="1900" dirty="0"/>
              <a:t>and 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1C13-93B5-9B5A-E93E-F840CF9F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0BA7-3675-5AD2-0054-95C1A19A6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from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base_robot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import 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Add good comments, such as what the mission is supposed to do,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how to align the robot in home, any initial starting instructions,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such as how it should be loaded with anything, arm positions, etc.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Weird spacing is intentional. Should be auto-corrected by Black formatter after saving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#When we run this program from the master program, we will call this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"Run(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)" method.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def   Run(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: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BaseRobot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   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#   Your mission code goes here, step-by-step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#It MUST be indented just like the lines below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br.GyroDrive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(  130  )  #130 mm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br.WaitForMillis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(500  )  # half second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br.GyroTurn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(85)  # turn to the right 85 degrees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br.leftAttachmentMotor.run_angle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(200,180)  # speed 200, 180 degrees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If running this program directly (not from the master program), this 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how we know it is running directly. In which case, this method will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create a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BaseRobot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and run the Run(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 method above.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In other words, keep these three lines at the bottom of your code and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everything will be fine.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if __name__ == "__main__":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BaseRobot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Run(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32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C1BA3-4B4C-CCEC-F48C-29481290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Press Ctrl-S to save your test program</a:t>
            </a:r>
          </a:p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10.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F6F-F510-4045-3289-0E92BFAD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11. Keyboard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B6F0-2424-21D0-C77F-15C41250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6" y="1610035"/>
            <a:ext cx="469280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keyboard shortcut to run the programs that we write. Ctrl-Shift-P &gt; Preferences: Open Keyboard Shortcuts (JSON). </a:t>
            </a:r>
          </a:p>
          <a:p>
            <a:r>
              <a:rPr lang="en-US" dirty="0"/>
              <a:t>Pro-tip: type Ctrl-Shift-P, then type “op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”. </a:t>
            </a:r>
          </a:p>
          <a:p>
            <a:r>
              <a:rPr lang="en-US" dirty="0"/>
              <a:t>Make sure you choose the entry that says “JSON” at the end</a:t>
            </a:r>
          </a:p>
          <a:p>
            <a:r>
              <a:rPr lang="en-US" dirty="0"/>
              <a:t>Edit the JSON to add the keyboard shortcuts to run the task. Paste in the code from the team repo at the bottom of </a:t>
            </a:r>
            <a:r>
              <a:rPr lang="en-US" dirty="0" err="1"/>
              <a:t>keybindings.json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F6F5E-93B7-E0CB-DBF3-809B2B535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944" y="1327142"/>
            <a:ext cx="6393038" cy="1714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2A450-152F-AAA0-7622-1DCC6647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592" y="3132849"/>
            <a:ext cx="3352301" cy="36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Update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git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pybricks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6670-65EB-F180-9302-53200463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keyboard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01A2-3940-AF54-B508-8CAF1F2E9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ways to run our programs: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“ctrl-alt-L” will run the program on “</a:t>
            </a:r>
            <a:r>
              <a:rPr lang="en-US" dirty="0" err="1"/>
              <a:t>robotName</a:t>
            </a:r>
            <a:r>
              <a:rPr lang="en-US" dirty="0"/>
              <a:t>” from the environment variables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“ctrl-shift-L N”, where N is a number from 1-9. Such as “ctrl-shift-L 3”. In this case, the program will run on robot3 from the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5904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1745-04C5-3EFC-429D-2252612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12.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D41-B676-E30A-7C51-7A778977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OUR PROGRAM! </a:t>
            </a:r>
          </a:p>
          <a:p>
            <a:r>
              <a:rPr lang="en-US" dirty="0"/>
              <a:t>Turn the robot on and ensure the keyboard shortcut ctrl-shift-L runs the command, which should also run their program</a:t>
            </a:r>
          </a:p>
          <a:p>
            <a:r>
              <a:rPr lang="en-US" dirty="0"/>
              <a:t>Also, Ctrl-Shift-P &gt; Tasks: Run task should pop up a menu with the correct entry</a:t>
            </a:r>
          </a:p>
          <a:p>
            <a:r>
              <a:rPr lang="en-US" dirty="0"/>
              <a:t>Watch the terminal and make sure the robot name is correct. If not, recheck that you completed step 11 correctly.</a:t>
            </a:r>
          </a:p>
        </p:txBody>
      </p:sp>
    </p:spTree>
    <p:extLst>
      <p:ext uri="{BB962C8B-B14F-4D97-AF65-F5344CB8AC3E}">
        <p14:creationId xmlns:p14="http://schemas.microsoft.com/office/powerpoint/2010/main" val="365300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github</a:t>
            </a:r>
            <a:r>
              <a:rPr lang="en-US" dirty="0"/>
              <a:t> repo for new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https://github.com/FLL-Team-24277?tab=repositories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37FF3-E91A-E416-EA75-80A617F0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56" y="2687970"/>
            <a:ext cx="5200028" cy="39018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D0E2E5-9934-6F4C-441E-B90B2B68E56A}"/>
              </a:ext>
            </a:extLst>
          </p:cNvPr>
          <p:cNvSpPr/>
          <p:nvPr/>
        </p:nvSpPr>
        <p:spPr>
          <a:xfrm>
            <a:off x="11000300" y="3429000"/>
            <a:ext cx="734269" cy="44173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FD9881-B4CE-FF22-4826-51B247683597}"/>
              </a:ext>
            </a:extLst>
          </p:cNvPr>
          <p:cNvSpPr/>
          <p:nvPr/>
        </p:nvSpPr>
        <p:spPr>
          <a:xfrm>
            <a:off x="7178842" y="3208134"/>
            <a:ext cx="734269" cy="44173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9C3B-9922-306A-2A17-CD250C6A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4A381-0EE1-5DAE-F63C-A705C8465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95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are files from the previous season that are needed, but not all</a:t>
            </a:r>
          </a:p>
          <a:p>
            <a:r>
              <a:rPr lang="en-US" dirty="0"/>
              <a:t>There is an option to import an existing repo, which would require deleting files not needed</a:t>
            </a:r>
          </a:p>
          <a:p>
            <a:r>
              <a:rPr lang="en-US" dirty="0"/>
              <a:t>Or go with a blank repo and copy over just the files that are needed</a:t>
            </a:r>
          </a:p>
          <a:p>
            <a:r>
              <a:rPr lang="en-US" dirty="0"/>
              <a:t>In either case, wait until after the repo is cloned onto a computer before trying to get all of the files in place. It is easier to move/ copy/ delete the files in windows than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FD1EF-C883-94A2-F032-01D66661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07" y="1719540"/>
            <a:ext cx="6081751" cy="45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FEC1-014B-AF35-3F49-48EFC37D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5D05-6790-BF21-15A2-2D2D7931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CFF0B-F0DC-670B-4E72-3119920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087" y="-10053"/>
            <a:ext cx="5869236" cy="686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9AA9A4-D433-95BC-C6C8-78F7401279B3}"/>
              </a:ext>
            </a:extLst>
          </p:cNvPr>
          <p:cNvSpPr txBox="1"/>
          <p:nvPr/>
        </p:nvSpPr>
        <p:spPr>
          <a:xfrm>
            <a:off x="3827077" y="452658"/>
            <a:ext cx="106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 not copy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F683F-A36B-6B7C-C248-B895FB4FE11A}"/>
              </a:ext>
            </a:extLst>
          </p:cNvPr>
          <p:cNvSpPr txBox="1"/>
          <p:nvPr/>
        </p:nvSpPr>
        <p:spPr>
          <a:xfrm>
            <a:off x="3979477" y="605058"/>
            <a:ext cx="106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 not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F16D9-B233-E43C-6D81-EA39812B2B17}"/>
              </a:ext>
            </a:extLst>
          </p:cNvPr>
          <p:cNvSpPr txBox="1"/>
          <p:nvPr/>
        </p:nvSpPr>
        <p:spPr>
          <a:xfrm>
            <a:off x="4114785" y="995473"/>
            <a:ext cx="106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 not copy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A833F-324E-F3DC-18CC-3DE4F6921FB1}"/>
              </a:ext>
            </a:extLst>
          </p:cNvPr>
          <p:cNvSpPr txBox="1"/>
          <p:nvPr/>
        </p:nvSpPr>
        <p:spPr>
          <a:xfrm>
            <a:off x="4114785" y="1714696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D6764-67A0-D185-AC0F-F0F62B109159}"/>
              </a:ext>
            </a:extLst>
          </p:cNvPr>
          <p:cNvSpPr txBox="1"/>
          <p:nvPr/>
        </p:nvSpPr>
        <p:spPr>
          <a:xfrm>
            <a:off x="4340167" y="1877318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BF1B1-A1B5-C83B-91BE-C59F70BEE9C5}"/>
              </a:ext>
            </a:extLst>
          </p:cNvPr>
          <p:cNvSpPr txBox="1"/>
          <p:nvPr/>
        </p:nvSpPr>
        <p:spPr>
          <a:xfrm>
            <a:off x="4236022" y="2807507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01FC9-0E11-63FE-5D9D-1D46332A5FD5}"/>
              </a:ext>
            </a:extLst>
          </p:cNvPr>
          <p:cNvSpPr txBox="1"/>
          <p:nvPr/>
        </p:nvSpPr>
        <p:spPr>
          <a:xfrm>
            <a:off x="4511450" y="3884847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211F4-9C9F-F0A4-6376-A9B015F85777}"/>
              </a:ext>
            </a:extLst>
          </p:cNvPr>
          <p:cNvSpPr txBox="1"/>
          <p:nvPr/>
        </p:nvSpPr>
        <p:spPr>
          <a:xfrm>
            <a:off x="4236022" y="4239160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F7BA8-5F33-2CA8-A728-39547B6C0274}"/>
              </a:ext>
            </a:extLst>
          </p:cNvPr>
          <p:cNvSpPr txBox="1"/>
          <p:nvPr/>
        </p:nvSpPr>
        <p:spPr>
          <a:xfrm>
            <a:off x="4390213" y="4425790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EA412-43C9-5E00-0F0F-5FAA7E54E4D9}"/>
              </a:ext>
            </a:extLst>
          </p:cNvPr>
          <p:cNvSpPr txBox="1"/>
          <p:nvPr/>
        </p:nvSpPr>
        <p:spPr>
          <a:xfrm>
            <a:off x="4521596" y="5138203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9095D-82FD-AEE8-62C8-C863628D8F3B}"/>
              </a:ext>
            </a:extLst>
          </p:cNvPr>
          <p:cNvSpPr txBox="1"/>
          <p:nvPr/>
        </p:nvSpPr>
        <p:spPr>
          <a:xfrm>
            <a:off x="3839357" y="1359663"/>
            <a:ext cx="186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Review and Copy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3161C3-1BBB-3501-FB77-25B0E65DFEBD}"/>
              </a:ext>
            </a:extLst>
          </p:cNvPr>
          <p:cNvSpPr txBox="1"/>
          <p:nvPr/>
        </p:nvSpPr>
        <p:spPr>
          <a:xfrm>
            <a:off x="4313118" y="4050544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C72E6-484D-DED2-5CF5-B184E3C855DC}"/>
              </a:ext>
            </a:extLst>
          </p:cNvPr>
          <p:cNvSpPr txBox="1"/>
          <p:nvPr/>
        </p:nvSpPr>
        <p:spPr>
          <a:xfrm>
            <a:off x="3954882" y="802118"/>
            <a:ext cx="55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97625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Coach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rest of these instructions is really for the coach to get the repo all set up for the new season</a:t>
            </a:r>
          </a:p>
          <a:p>
            <a:r>
              <a:rPr lang="en-US" dirty="0"/>
              <a:t>The students will all eventually need to be added as well</a:t>
            </a:r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1065-59CE-15DC-69C9-63AEDAC3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A895-6C03-D6E5-A334-EE88F2AF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4FB3-9E7C-1282-249F-F18D18F7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21" t="5649" r="2816" b="74279"/>
          <a:stretch/>
        </p:blipFill>
        <p:spPr>
          <a:xfrm>
            <a:off x="529388" y="2559868"/>
            <a:ext cx="2165685" cy="13255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00F09E-317E-4D48-BA7E-D9D7A18DFB56}"/>
              </a:ext>
            </a:extLst>
          </p:cNvPr>
          <p:cNvSpPr/>
          <p:nvPr/>
        </p:nvSpPr>
        <p:spPr>
          <a:xfrm>
            <a:off x="1915426" y="2559868"/>
            <a:ext cx="500515" cy="52021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CB46F-27A4-FDB7-2F4C-7D3A9C819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26977" r="4342" b="52951"/>
          <a:stretch/>
        </p:blipFill>
        <p:spPr>
          <a:xfrm>
            <a:off x="240631" y="4986336"/>
            <a:ext cx="9747186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AE357-1C97-503A-1A44-F37F7795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2" t="22271" r="37947" b="28462"/>
          <a:stretch/>
        </p:blipFill>
        <p:spPr>
          <a:xfrm>
            <a:off x="5245768" y="1597794"/>
            <a:ext cx="3099335" cy="32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8"/>
            <a:ext cx="6722327" cy="1529196"/>
          </a:xfrm>
        </p:spPr>
        <p:txBody>
          <a:bodyPr>
            <a:normAutofit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70FE-1281-59C3-E1FE-5FC7A99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3191325"/>
            <a:ext cx="6079118" cy="330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48126" y="4630204"/>
            <a:ext cx="553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https://github.com/FLL-Team-24277</a:t>
            </a:r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BB9F56-3445-C3BC-380A-F476510C10D0}"/>
              </a:ext>
            </a:extLst>
          </p:cNvPr>
          <p:cNvSpPr/>
          <p:nvPr/>
        </p:nvSpPr>
        <p:spPr>
          <a:xfrm>
            <a:off x="8871182" y="4179120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1412</Words>
  <Application>Microsoft Office PowerPoint</Application>
  <PresentationFormat>Widescreen</PresentationFormat>
  <Paragraphs>130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Consolas</vt:lpstr>
      <vt:lpstr>Fira Code</vt:lpstr>
      <vt:lpstr>Office Theme</vt:lpstr>
      <vt:lpstr>Season Setup – Starting a New Year</vt:lpstr>
      <vt:lpstr>Initial Thoughts</vt:lpstr>
      <vt:lpstr>Step 1. Update software</vt:lpstr>
      <vt:lpstr>Step 2. Create github repo for new season</vt:lpstr>
      <vt:lpstr>PowerPoint Presentation</vt:lpstr>
      <vt:lpstr>PowerPoint Presentation</vt:lpstr>
      <vt:lpstr>Step 3. Invite Coach as a Collaborator</vt:lpstr>
      <vt:lpstr>PowerPoint Presentation</vt:lpstr>
      <vt:lpstr>Step 4. Accept invitation</vt:lpstr>
      <vt:lpstr>Step 5. Clone the Repo in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6. Add Python Virtual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7. Python and Git Requirements</vt:lpstr>
      <vt:lpstr>Step 8. Create Test File</vt:lpstr>
      <vt:lpstr>PowerPoint Presentation</vt:lpstr>
      <vt:lpstr>PowerPoint Presentation</vt:lpstr>
      <vt:lpstr>Step 9. Commit Changes</vt:lpstr>
      <vt:lpstr>Step 10. User Environment Variables</vt:lpstr>
      <vt:lpstr>PowerPoint Presentation</vt:lpstr>
      <vt:lpstr>Step 11. Keyboard Shortcut</vt:lpstr>
      <vt:lpstr>More about keyboard shortcuts</vt:lpstr>
      <vt:lpstr>Step 12.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Skip Morrow</cp:lastModifiedBy>
  <cp:revision>21</cp:revision>
  <dcterms:created xsi:type="dcterms:W3CDTF">2023-09-02T12:32:01Z</dcterms:created>
  <dcterms:modified xsi:type="dcterms:W3CDTF">2024-05-09T23:36:44Z</dcterms:modified>
</cp:coreProperties>
</file>